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8" r:id="rId10"/>
    <p:sldId id="269" r:id="rId11"/>
    <p:sldId id="270" r:id="rId12"/>
    <p:sldId id="271" r:id="rId13"/>
    <p:sldId id="272" r:id="rId14"/>
    <p:sldId id="274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/>
    <p:restoredTop sz="94662"/>
  </p:normalViewPr>
  <p:slideViewPr>
    <p:cSldViewPr snapToGrid="0" snapToObjects="1">
      <p:cViewPr>
        <p:scale>
          <a:sx n="140" d="100"/>
          <a:sy n="140" d="100"/>
        </p:scale>
        <p:origin x="-264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259000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921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whole site background changes to have a background of yellow. The “style” attribute basically applies styles to whatever element you want to change. </a:t>
            </a:r>
          </a:p>
        </p:txBody>
      </p:sp>
    </p:spTree>
    <p:extLst>
      <p:ext uri="{BB962C8B-B14F-4D97-AF65-F5344CB8AC3E}">
        <p14:creationId xmlns:p14="http://schemas.microsoft.com/office/powerpoint/2010/main" val="784030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91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718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941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05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580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998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know how most articles have headlines and usually are large and bold? Those are made by using header tags</a:t>
            </a:r>
          </a:p>
        </p:txBody>
      </p:sp>
    </p:spTree>
    <p:extLst>
      <p:ext uri="{BB962C8B-B14F-4D97-AF65-F5344CB8AC3E}">
        <p14:creationId xmlns:p14="http://schemas.microsoft.com/office/powerpoint/2010/main" val="884298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900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Because I know how much you guys enjoy English!	</a:t>
            </a:r>
          </a:p>
        </p:txBody>
      </p:sp>
    </p:spTree>
    <p:extLst>
      <p:ext uri="{BB962C8B-B14F-4D97-AF65-F5344CB8AC3E}">
        <p14:creationId xmlns:p14="http://schemas.microsoft.com/office/powerpoint/2010/main" val="1300278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552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273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CSS stands for Cascading Stylesheets. It allows people to stylize their webpages and make them not look so vanilla.</a:t>
            </a:r>
          </a:p>
        </p:txBody>
      </p:sp>
    </p:spTree>
    <p:extLst>
      <p:ext uri="{BB962C8B-B14F-4D97-AF65-F5344CB8AC3E}">
        <p14:creationId xmlns:p14="http://schemas.microsoft.com/office/powerpoint/2010/main" val="715576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 descr="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075" y="699400"/>
            <a:ext cx="2945849" cy="294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250" y="3615324"/>
            <a:ext cx="8795499" cy="82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What does CSS look like?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1147200" y="1624000"/>
            <a:ext cx="6849600" cy="2696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&lt;html&gt;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	&lt;body </a:t>
            </a:r>
            <a:r>
              <a:rPr lang="en">
                <a:solidFill>
                  <a:srgbClr val="6AA84F"/>
                </a:solidFill>
              </a:rPr>
              <a:t>style</a:t>
            </a:r>
            <a:r>
              <a:rPr lang="en">
                <a:solidFill>
                  <a:srgbClr val="3C78D8"/>
                </a:solidFill>
              </a:rPr>
              <a:t>=”</a:t>
            </a:r>
            <a:r>
              <a:rPr lang="en">
                <a:solidFill>
                  <a:srgbClr val="EFEFEF"/>
                </a:solidFill>
              </a:rPr>
              <a:t>background: yellow;</a:t>
            </a:r>
            <a:r>
              <a:rPr lang="en">
                <a:solidFill>
                  <a:srgbClr val="3C78D8"/>
                </a:solidFill>
              </a:rPr>
              <a:t>”&gt;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		&lt;div&gt; </a:t>
            </a:r>
            <a:r>
              <a:rPr lang="en">
                <a:solidFill>
                  <a:srgbClr val="F3F3F3"/>
                </a:solidFill>
              </a:rPr>
              <a:t>The background should be yellow! </a:t>
            </a:r>
            <a:r>
              <a:rPr lang="en">
                <a:solidFill>
                  <a:srgbClr val="3C78D8"/>
                </a:solidFill>
              </a:rPr>
              <a:t>&lt;/div&gt;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&lt;/body&gt;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&lt;/html&gt;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Some beginner properties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400">
                <a:solidFill>
                  <a:srgbClr val="FFFFFF"/>
                </a:solidFill>
              </a:rPr>
              <a:t>Text-align</a:t>
            </a:r>
          </a:p>
          <a:p>
            <a:pPr marL="914400" lvl="1" indent="-3429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800">
                <a:solidFill>
                  <a:srgbClr val="FFFFFF"/>
                </a:solidFill>
              </a:rPr>
              <a:t>center</a:t>
            </a:r>
          </a:p>
          <a:p>
            <a:pPr marL="914400" lvl="1" indent="-3429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800">
                <a:solidFill>
                  <a:srgbClr val="FFFFFF"/>
                </a:solidFill>
              </a:rPr>
              <a:t>left</a:t>
            </a:r>
          </a:p>
          <a:p>
            <a:pPr marL="914400" lvl="1" indent="-3429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800">
                <a:solidFill>
                  <a:srgbClr val="FFFFFF"/>
                </a:solidFill>
              </a:rPr>
              <a:t>right</a:t>
            </a:r>
          </a:p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400">
                <a:solidFill>
                  <a:srgbClr val="FFFFFF"/>
                </a:solidFill>
              </a:rPr>
              <a:t>background</a:t>
            </a:r>
          </a:p>
          <a:p>
            <a:pPr marL="914400" lvl="1" indent="-3429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800">
                <a:solidFill>
                  <a:srgbClr val="FFFFFF"/>
                </a:solidFill>
              </a:rPr>
              <a:t>url</a:t>
            </a:r>
          </a:p>
          <a:p>
            <a:pPr marL="914400" lvl="1" indent="-3429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800">
                <a:solidFill>
                  <a:srgbClr val="FFFFFF"/>
                </a:solidFill>
              </a:rPr>
              <a:t>color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Syntax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Choose an element</a:t>
            </a:r>
          </a:p>
          <a:p>
            <a:pPr marL="457200" lvl="0" indent="-2286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style=””</a:t>
            </a:r>
          </a:p>
          <a:p>
            <a:pPr marL="457200" lvl="0" indent="-2286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Inside the quotes, have your property: value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228600">
              <a:spcBef>
                <a:spcPts val="0"/>
              </a:spcBef>
              <a:buClr>
                <a:srgbClr val="FFFFFF"/>
              </a:buClr>
              <a:buFont typeface="Consolas"/>
              <a:buChar char="●"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style=”property:value;” → style=”text-align: center”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Questions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412" y="1892596"/>
            <a:ext cx="4049175" cy="29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Feedback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" sz="3600" dirty="0" err="1" smtClean="0">
                <a:solidFill>
                  <a:srgbClr val="FF9900"/>
                </a:solidFill>
              </a:rPr>
              <a:t>bit.ly</a:t>
            </a:r>
            <a:r>
              <a:rPr lang="en" sz="3600" dirty="0" smtClean="0">
                <a:solidFill>
                  <a:srgbClr val="FF9900"/>
                </a:solidFill>
              </a:rPr>
              <a:t>/beginner-feedback</a:t>
            </a:r>
            <a:endParaRPr lang="en" sz="3600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Let’s Recap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01388" y="1727100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algn="ctr" rtl="0">
              <a:spcBef>
                <a:spcPts val="0"/>
              </a:spcBef>
              <a:buClr>
                <a:srgbClr val="073763"/>
              </a:buClr>
            </a:pPr>
            <a:r>
              <a:rPr lang="en" sz="2400" dirty="0">
                <a:solidFill>
                  <a:srgbClr val="00B0F0"/>
                </a:solidFill>
              </a:rPr>
              <a:t>HTML stands for </a:t>
            </a:r>
            <a:r>
              <a:rPr lang="en" sz="2400" dirty="0" err="1" smtClean="0">
                <a:solidFill>
                  <a:srgbClr val="00B0F0"/>
                </a:solidFill>
              </a:rPr>
              <a:t>HyperText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" sz="2400" dirty="0" smtClean="0">
                <a:solidFill>
                  <a:srgbClr val="00B0F0"/>
                </a:solidFill>
              </a:rPr>
              <a:t>Markup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" sz="2400" dirty="0" smtClean="0">
                <a:solidFill>
                  <a:srgbClr val="00B0F0"/>
                </a:solidFill>
              </a:rPr>
              <a:t>Language</a:t>
            </a:r>
            <a:endParaRPr lang="en" sz="2400" dirty="0">
              <a:solidFill>
                <a:srgbClr val="00B0F0"/>
              </a:solidFill>
            </a:endParaRPr>
          </a:p>
          <a:p>
            <a:pPr marL="228600" lvl="0" algn="ctr" rtl="0">
              <a:spcBef>
                <a:spcPts val="0"/>
              </a:spcBef>
              <a:buClr>
                <a:srgbClr val="073763"/>
              </a:buClr>
            </a:pPr>
            <a:r>
              <a:rPr lang="en-US" sz="2400" dirty="0" smtClean="0">
                <a:solidFill>
                  <a:srgbClr val="00B0F0"/>
                </a:solidFill>
              </a:rPr>
              <a:t>Don’t use </a:t>
            </a:r>
            <a:r>
              <a:rPr lang="en" sz="2400" dirty="0" smtClean="0">
                <a:solidFill>
                  <a:srgbClr val="00B0F0"/>
                </a:solidFill>
              </a:rPr>
              <a:t>IE</a:t>
            </a:r>
            <a:endParaRPr lang="en" sz="2400" dirty="0">
              <a:solidFill>
                <a:srgbClr val="00B0F0"/>
              </a:solidFill>
            </a:endParaRPr>
          </a:p>
          <a:p>
            <a:pPr marL="228600" lvl="0" algn="ctr" rtl="0">
              <a:spcBef>
                <a:spcPts val="0"/>
              </a:spcBef>
              <a:buClr>
                <a:srgbClr val="073763"/>
              </a:buClr>
            </a:pPr>
            <a:r>
              <a:rPr lang="en" sz="2400" dirty="0">
                <a:solidFill>
                  <a:srgbClr val="00B0F0"/>
                </a:solidFill>
              </a:rPr>
              <a:t>HAVE FUN!!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938" y="466798"/>
            <a:ext cx="550926" cy="550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155" y="466798"/>
            <a:ext cx="550926" cy="550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MORE HTML TAGS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Header Tags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1373400" y="1307550"/>
            <a:ext cx="63972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	&lt;body&gt;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		&lt;h1&gt; </a:t>
            </a:r>
            <a:r>
              <a:rPr lang="en" sz="24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My name is…</a:t>
            </a:r>
            <a:r>
              <a:rPr lang="en" sz="2400" dirty="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 &lt;/h1&gt;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	&lt;/body&gt;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IMAGES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1194750" y="1286650"/>
            <a:ext cx="6754499" cy="30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	&lt;body&gt;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=”insert-</a:t>
            </a:r>
            <a:r>
              <a:rPr lang="en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" sz="2400">
                <a:solidFill>
                  <a:schemeClr val="accent6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-here</a:t>
            </a:r>
            <a:r>
              <a:rPr lang="en" sz="2400" smtClean="0">
                <a:solidFill>
                  <a:schemeClr val="accent6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”&gt;</a:t>
            </a:r>
            <a:endParaRPr lang="en" sz="2400" dirty="0">
              <a:solidFill>
                <a:schemeClr val="accent6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chemeClr val="tx2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Paragraphs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538550" y="1301750"/>
            <a:ext cx="6066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rgbClr val="6FA8DC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6FA8DC"/>
                </a:solidFill>
                <a:latin typeface="Consolas"/>
                <a:ea typeface="Consolas"/>
                <a:cs typeface="Consolas"/>
                <a:sym typeface="Consolas"/>
              </a:rPr>
              <a:t>		&lt;p&gt;</a:t>
            </a: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Sup, World.</a:t>
            </a:r>
            <a:r>
              <a:rPr lang="en" sz="2400">
                <a:solidFill>
                  <a:srgbClr val="6FA8DC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>
                <a:solidFill>
                  <a:srgbClr val="6FA8DC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6FA8DC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WORKSHOP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Write a page describing you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 dirty="0"/>
              <a:t>Your name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 dirty="0"/>
              <a:t>Description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US" dirty="0" smtClean="0"/>
              <a:t>Want a bigger challenge?</a:t>
            </a:r>
            <a:endParaRPr lang="en" dirty="0"/>
          </a:p>
          <a:p>
            <a:pPr marL="914400" lvl="1" indent="-228600" rtl="0">
              <a:spcBef>
                <a:spcPts val="0"/>
              </a:spcBef>
              <a:buClr>
                <a:srgbClr val="6D9EEB"/>
              </a:buClr>
              <a:buChar char="○"/>
            </a:pPr>
            <a:r>
              <a:rPr lang="en" dirty="0"/>
              <a:t>Add an image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 smtClean="0"/>
              <a:t>Hint</a:t>
            </a:r>
            <a:r>
              <a:rPr lang="en-US" dirty="0" smtClean="0"/>
              <a:t>s</a:t>
            </a:r>
            <a:r>
              <a:rPr lang="en" dirty="0" smtClean="0"/>
              <a:t>:</a:t>
            </a:r>
            <a:endParaRPr lang="en" dirty="0"/>
          </a:p>
          <a:p>
            <a:pPr marL="914400" lvl="1" indent="-228600">
              <a:spcBef>
                <a:spcPts val="0"/>
              </a:spcBef>
              <a:buChar char="○"/>
            </a:pPr>
            <a:r>
              <a:rPr lang="en" dirty="0"/>
              <a:t>You need an &lt;h1&gt; and a &lt;p&gt; tag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799" y="329184"/>
            <a:ext cx="3095249" cy="43418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631500"/>
            <a:ext cx="8520599" cy="3880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What is CSS?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21</TotalTime>
  <Words>194</Words>
  <Application>Microsoft Macintosh PowerPoint</Application>
  <PresentationFormat>On-screen Show (16:9)</PresentationFormat>
  <Paragraphs>61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Consolas</vt:lpstr>
      <vt:lpstr>Arial</vt:lpstr>
      <vt:lpstr>simple-dark-2</vt:lpstr>
      <vt:lpstr>PowerPoint Presentation</vt:lpstr>
      <vt:lpstr>Let’s Recap</vt:lpstr>
      <vt:lpstr>MORE HTML TAGS</vt:lpstr>
      <vt:lpstr>Header Tags</vt:lpstr>
      <vt:lpstr>IMAGES</vt:lpstr>
      <vt:lpstr>Paragraphs</vt:lpstr>
      <vt:lpstr>WORKSHOP</vt:lpstr>
      <vt:lpstr>PowerPoint Presentation</vt:lpstr>
      <vt:lpstr>What is CSS?</vt:lpstr>
      <vt:lpstr>What does CSS look like?</vt:lpstr>
      <vt:lpstr>Some beginner properties</vt:lpstr>
      <vt:lpstr>Syntax</vt:lpstr>
      <vt:lpstr>Questions</vt:lpstr>
      <vt:lpstr>Feedback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Anubhav Saxena</cp:lastModifiedBy>
  <cp:revision>13</cp:revision>
  <dcterms:modified xsi:type="dcterms:W3CDTF">2017-02-15T23:40:06Z</dcterms:modified>
</cp:coreProperties>
</file>